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22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521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41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88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100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273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718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313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244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25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169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DD948-3D60-484F-ABA1-A794674FCC5D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97AA9-D2F4-44BA-8E20-D49730E302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9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20" name="Rechteck 19"/>
          <p:cNvSpPr/>
          <p:nvPr/>
        </p:nvSpPr>
        <p:spPr>
          <a:xfrm>
            <a:off x="1472277" y="5085182"/>
            <a:ext cx="61859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FACS analysis of VEGFR-2/KDR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expression in HUVE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cells (left panel)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and EPCs derived from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PBMcs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(right panel)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[5</a:t>
            </a:r>
            <a:r>
              <a:rPr lang="el-GR" sz="12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g/ml #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101-M32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; 5</a:t>
            </a:r>
            <a:r>
              <a:rPr lang="el-GR" sz="12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g/ml PE goat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IgG].</a:t>
            </a:r>
          </a:p>
          <a:p>
            <a:pPr algn="just" fontAlgn="base"/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experiment was performed by Trisha M.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Westerhof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University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of California, Irvine.</a:t>
            </a:r>
            <a:endParaRPr lang="de-DE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feld 1"/>
          <p:cNvSpPr txBox="1">
            <a:spLocks noChangeArrowheads="1"/>
          </p:cNvSpPr>
          <p:nvPr/>
        </p:nvSpPr>
        <p:spPr bwMode="auto">
          <a:xfrm>
            <a:off x="2666806" y="946655"/>
            <a:ext cx="37968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1998837" y="1955179"/>
            <a:ext cx="5132809" cy="2828113"/>
            <a:chOff x="1966332" y="1955179"/>
            <a:chExt cx="5132809" cy="2828113"/>
          </a:xfrm>
        </p:grpSpPr>
        <p:grpSp>
          <p:nvGrpSpPr>
            <p:cNvPr id="8" name="Gruppieren 7"/>
            <p:cNvGrpSpPr/>
            <p:nvPr/>
          </p:nvGrpSpPr>
          <p:grpSpPr>
            <a:xfrm>
              <a:off x="1966332" y="1955179"/>
              <a:ext cx="2458994" cy="2828113"/>
              <a:chOff x="2225328" y="2406154"/>
              <a:chExt cx="1996605" cy="251990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5328" y="2427238"/>
                <a:ext cx="1944687" cy="19081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6" name="Gruppieren 5"/>
              <p:cNvGrpSpPr/>
              <p:nvPr/>
            </p:nvGrpSpPr>
            <p:grpSpPr>
              <a:xfrm>
                <a:off x="2267744" y="4329063"/>
                <a:ext cx="1944687" cy="596999"/>
                <a:chOff x="2267744" y="4329063"/>
                <a:chExt cx="1944687" cy="596999"/>
              </a:xfrm>
            </p:grpSpPr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67744" y="4329162"/>
                  <a:ext cx="1944687" cy="5969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5" name="Gerade Verbindung 4"/>
                <p:cNvCxnSpPr/>
                <p:nvPr/>
              </p:nvCxnSpPr>
              <p:spPr>
                <a:xfrm>
                  <a:off x="4212430" y="4329063"/>
                  <a:ext cx="0" cy="59699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Textfeld 6"/>
              <p:cNvSpPr txBox="1"/>
              <p:nvPr/>
            </p:nvSpPr>
            <p:spPr>
              <a:xfrm>
                <a:off x="3572396" y="2406154"/>
                <a:ext cx="64953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#101-M32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22" name="Grafik 21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0869" y="1966738"/>
              <a:ext cx="2448272" cy="275840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0878649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2012-10-01T12:58:23Z</dcterms:created>
  <dcterms:modified xsi:type="dcterms:W3CDTF">2015-03-17T12:36:05Z</dcterms:modified>
</cp:coreProperties>
</file>